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60"/>
  </p:notesMasterIdLst>
  <p:sldIdLst>
    <p:sldId id="257" r:id="rId2"/>
    <p:sldId id="258" r:id="rId3"/>
    <p:sldId id="259" r:id="rId4"/>
    <p:sldId id="260" r:id="rId5"/>
    <p:sldId id="261" r:id="rId6"/>
    <p:sldId id="262" r:id="rId7"/>
    <p:sldId id="303" r:id="rId8"/>
    <p:sldId id="304" r:id="rId9"/>
    <p:sldId id="305" r:id="rId10"/>
    <p:sldId id="306" r:id="rId11"/>
    <p:sldId id="307" r:id="rId12"/>
    <p:sldId id="263" r:id="rId13"/>
    <p:sldId id="264" r:id="rId14"/>
    <p:sldId id="265" r:id="rId15"/>
    <p:sldId id="280" r:id="rId16"/>
    <p:sldId id="315" r:id="rId17"/>
    <p:sldId id="316" r:id="rId18"/>
    <p:sldId id="317" r:id="rId19"/>
    <p:sldId id="318" r:id="rId20"/>
    <p:sldId id="320" r:id="rId21"/>
    <p:sldId id="322" r:id="rId22"/>
    <p:sldId id="319" r:id="rId23"/>
    <p:sldId id="329" r:id="rId24"/>
    <p:sldId id="313" r:id="rId25"/>
    <p:sldId id="311" r:id="rId26"/>
    <p:sldId id="326" r:id="rId27"/>
    <p:sldId id="327" r:id="rId28"/>
    <p:sldId id="312" r:id="rId29"/>
    <p:sldId id="314" r:id="rId30"/>
    <p:sldId id="267" r:id="rId31"/>
    <p:sldId id="281" r:id="rId32"/>
    <p:sldId id="282" r:id="rId33"/>
    <p:sldId id="283" r:id="rId34"/>
    <p:sldId id="284" r:id="rId35"/>
    <p:sldId id="323" r:id="rId36"/>
    <p:sldId id="285" r:id="rId37"/>
    <p:sldId id="328" r:id="rId38"/>
    <p:sldId id="287" r:id="rId39"/>
    <p:sldId id="289" r:id="rId40"/>
    <p:sldId id="301" r:id="rId41"/>
    <p:sldId id="290" r:id="rId42"/>
    <p:sldId id="292" r:id="rId43"/>
    <p:sldId id="291" r:id="rId44"/>
    <p:sldId id="294" r:id="rId45"/>
    <p:sldId id="293" r:id="rId46"/>
    <p:sldId id="295" r:id="rId47"/>
    <p:sldId id="324" r:id="rId48"/>
    <p:sldId id="296" r:id="rId49"/>
    <p:sldId id="297" r:id="rId50"/>
    <p:sldId id="299" r:id="rId51"/>
    <p:sldId id="300" r:id="rId52"/>
    <p:sldId id="302" r:id="rId53"/>
    <p:sldId id="269" r:id="rId54"/>
    <p:sldId id="321" r:id="rId55"/>
    <p:sldId id="308" r:id="rId56"/>
    <p:sldId id="309" r:id="rId57"/>
    <p:sldId id="266" r:id="rId58"/>
    <p:sldId id="274" r:id="rId59"/>
  </p:sldIdLst>
  <p:sldSz cx="9144000" cy="5143500" type="screen16x9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130" autoAdjust="0"/>
    <p:restoredTop sz="87621" autoAdjust="0"/>
  </p:normalViewPr>
  <p:slideViewPr>
    <p:cSldViewPr>
      <p:cViewPr>
        <p:scale>
          <a:sx n="55" d="100"/>
          <a:sy n="55" d="100"/>
        </p:scale>
        <p:origin x="-1698" y="-4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A8ADFD5B-A66C-449C-B6E8-FB716D07777D}" type="datetimeFigureOut">
              <a:rPr lang="en-US" smtClean="0"/>
              <a:pPr/>
              <a:t>3/2/2017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>
              <a:buNone/>
              <a:defRPr sz="28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lang="en-US" smtClean="0">
                <a:solidFill>
                  <a:srgbClr val="FFFFFF"/>
                </a:solidFill>
              </a:rPr>
              <a:pPr algn="ctr"/>
              <a:t>3/2/2017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>
              <a:defRPr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2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>
              <a:buNone/>
              <a:defRPr sz="42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>
              <a:buNone/>
              <a:defRPr sz="3200"/>
            </a:lvl1pPr>
            <a:extLst/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rPr lang="en-US" smtClean="0"/>
              <a:pPr/>
              <a:t>3/2/2017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>
              <a:defRPr sz="2800"/>
            </a:lvl1pPr>
            <a:extLst/>
          </a:lstStyle>
          <a:p>
            <a:pPr algn="ctr"/>
            <a:fld id="{8F82E0A0-C266-4798-8C8F-B9F91E9DA37E}" type="slidenum">
              <a:rPr lang="en-US" sz="28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rPr lang="en-US" smtClean="0"/>
              <a:pPr/>
              <a:t>3/2/2017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Designing\Desktop\Presentation V2\My PSD\Slide_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signing\Desktop\Presentation V2\My PSD\Slide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</p:spPr>
      </p:pic>
      <p:pic>
        <p:nvPicPr>
          <p:cNvPr id="4" name="Picture 3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\\NEWSERVER\Designing\Presentation V2\My PSD\Slide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ikhil\Presentation V2\My PSD\Slide_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ikhil\Presentation V2\My PSD\Slide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7" cy="5143499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esigning\Desktop\Presentation V2\My PSD\Slide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Nikhil\Presentation V2\My PSD\Slide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Nikhil\Presentation V2\My PSD\Slide_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ikhil\Presentation V2\My PSD\Slide_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Nikhil\Presentation V2\My PSD\Slide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ikhil\Presentation V2\My PSD\Slide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signing\Desktop\Presentation V2\My PSD\Slide_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signing\Desktop\Presentation V2\My PSD\Slide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esigning\Desktop\Presentation V2\My PSD\Slide_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esigning\Desktop\Presentation V2\My PSD\Slide_Add 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ikhil\Presentation V2\My PSD\Slide_25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ikhil\Presentation V2\My PSD\Slide_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NEWSERVER\Designing\Presentation V2\My PSD\Slide_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5143499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ikhil\Presentation V2\My PSD\Slide_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_29_JagjitEditt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ikhil\Presentation V2\My PSD\Slide_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ikhil\Presentation V2\My PSD\Slide_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vtar\Desktop\Software Technolog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ikhil\Presentation V2\My PSD\Slide_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5143501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\\NEWSERVER\Designing\Presentation V2\My PSD\Slide_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vtar\Desktop\DESIGN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vtar\Desktop\DESIGN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ikhil\Presentation V2\My PSD\Slide_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ikhil\Presentation V2\My PSD\Slide_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Nikhil\Presentation V2\My PSD\Slide_10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NEWSERVER\Designing\Presentation V2\My PSD\Updated Client\13 Feb\Food and Restaurant\FairE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\\NEWSERVER\Designing\Presentation V2\My PSD\Updated Client\13 Feb\Food and Restaurant\FOE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\\NEWSERVER\Designing\Presentation V2\My PSD\Updated Client\13 Feb\Beauty &amp; Wellness\GlamAfr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\\NEWSERVER\Designing\Presentation V2\My PSD\Updated Client\13 Feb\Business Management\David Li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NEWSERVER\Designing\Presentation V2\My PSD\Updated Client\13 Feb\Business Management\R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\\NEWSERVER\Designing\Presentation V2\My PSD\Updated Client\13 Feb\Business Management\FadT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vtar\Desktop\LM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38" y="0"/>
            <a:ext cx="9146838" cy="5145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\\NEWSERVER\Designing\Presentation V2\My PSD\Updated Client\13 Feb\Finance &amp; Accounts\IGOF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NEWSERVER\Designing\Presentation V2\My PSD\Updated Client\13 Feb\Hospital &amp; Health\MedEssi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NEWSERVER\Designing\Presentation V2\My PSD\Updated Client\13 Feb\Hospital &amp; Health\Opus 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\\NEWSERVER\Designing\Presentation V2\My PSD\Updated Client\13 Feb\Hospital &amp; Health\Arch Dent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tal Sales_Jagjit Editt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NEWSERVER\Designing\Presentation V2\My PSD\Updated Client\13 Feb\Manufecturing\Rocc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\\NEWSERVER\Designing\Presentation V2\My PSD\Updated Client\13 Feb\Real Estate\Home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\\NEWSERVER\Designing\Presentation V2\My PSD\Updated Client\13 Feb\Real Estate\Watch my bui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\\NEWSERVER\Designing\Presentation V2\My PSD\Updated Client\13 Feb\Retail &amp; E-Commerce\UK Graded St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signing\Desktop\Mobile-Was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\\NEWSERVER\Designing\Presentation V2\My PSD\Updated Client\13 Feb\Sports\Now Spor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\\NEWSERVER\Designing\Presentation V2\My PSD\Updated Client\13 Feb\Sports\Liv F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\\NEWSERVER\Designing\Presentation V2\My PSD\Updated Client\13 Feb\Gaming\Dungeon Comb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NEWSERVER\Designing\Presentation V2\My PSD\Updated Client\13 Feb\Gaming\3D Simul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\\NEWSERVER\Designing\Presentation V2\My PSD\Updated Client\13 Feb\Gaming\Dodgey Bri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NEWSERVER\Designing\Nikhil_Vij\Presentation\vimal\Slide_11 - Our clie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ikhil\Presentation V2\My PSD\Slide_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ikhil\Presentation V2\My PSD\Slide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ikhil\Presentation V2\My PSD\Slide_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esigning\Desktop\Presentation V2\My PSD\Slide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3" name="Picture 2" descr="\\NEWSERVER\Designing\Nikhil_Vij\Slinfy-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71" y="4572014"/>
            <a:ext cx="1142985" cy="34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Designing\Desktop\Presentation V2\My PSD\Slide_10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1</Words>
  <Application>Microsoft Office PowerPoint</Application>
  <PresentationFormat>On-screen Show (16:9)</PresentationFormat>
  <Paragraphs>1</Paragraphs>
  <Slides>58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WidescreenPresentation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2017-01-24T13:02:29Z</dcterms:created>
  <dcterms:modified xsi:type="dcterms:W3CDTF">2017-03-02T12:10:32Z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